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notesMasterIdLst>
    <p:notesMasterId r:id="rId7"/>
  </p:notesMasterIdLst>
  <p:sldIdLst>
    <p:sldId id="361" r:id="rId2"/>
    <p:sldId id="375" r:id="rId3"/>
    <p:sldId id="377" r:id="rId4"/>
    <p:sldId id="374" r:id="rId5"/>
    <p:sldId id="37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096B"/>
    <a:srgbClr val="BBE3F0"/>
    <a:srgbClr val="4E93C9"/>
    <a:srgbClr val="0070C0"/>
    <a:srgbClr val="00B0F0"/>
    <a:srgbClr val="D83E98"/>
    <a:srgbClr val="003399"/>
    <a:srgbClr val="232459"/>
    <a:srgbClr val="F2C0D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Styl ciemny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Styl pośredni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49" autoAdjust="0"/>
    <p:restoredTop sz="93792" autoAdjust="0"/>
  </p:normalViewPr>
  <p:slideViewPr>
    <p:cSldViewPr snapToGrid="0">
      <p:cViewPr varScale="1">
        <p:scale>
          <a:sx n="107" d="100"/>
          <a:sy n="107" d="100"/>
        </p:scale>
        <p:origin x="480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D31CC-9464-42D9-A480-78DF72841506}" type="datetimeFigureOut">
              <a:rPr lang="pl-PL" smtClean="0"/>
              <a:t>2023-02-28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01CDC3-9EEF-4BB6-B868-1D5BD968500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782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7150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2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411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3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779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4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195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5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750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ostokąt 16">
            <a:extLst>
              <a:ext uri="{FF2B5EF4-FFF2-40B4-BE49-F238E27FC236}">
                <a16:creationId xmlns:a16="http://schemas.microsoft.com/office/drawing/2014/main" id="{657D9118-3C29-4F19-A695-42FBD9E65B3D}"/>
              </a:ext>
            </a:extLst>
          </p:cNvPr>
          <p:cNvSpPr/>
          <p:nvPr userDrawn="1"/>
        </p:nvSpPr>
        <p:spPr>
          <a:xfrm>
            <a:off x="1025525" y="1983573"/>
            <a:ext cx="9995816" cy="3630062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7" y="490243"/>
            <a:ext cx="1231537" cy="979756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255" y="490243"/>
            <a:ext cx="1231537" cy="97975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023" y="490243"/>
            <a:ext cx="1231537" cy="9797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0332" y="2775173"/>
            <a:ext cx="9031400" cy="1004864"/>
          </a:xfrm>
        </p:spPr>
        <p:txBody>
          <a:bodyPr anchor="t" anchorCtr="0">
            <a:normAutofit/>
          </a:bodyPr>
          <a:lstStyle>
            <a:lvl1pPr algn="l">
              <a:lnSpc>
                <a:spcPts val="3629"/>
              </a:lnSpc>
              <a:defRPr sz="290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345" y="4410532"/>
            <a:ext cx="9031311" cy="979756"/>
          </a:xfrm>
        </p:spPr>
        <p:txBody>
          <a:bodyPr>
            <a:normAutofit/>
          </a:bodyPr>
          <a:lstStyle>
            <a:lvl1pPr marL="0" indent="0" algn="l">
              <a:lnSpc>
                <a:spcPts val="3175"/>
              </a:lnSpc>
              <a:buNone/>
              <a:defRPr sz="2540" b="1">
                <a:solidFill>
                  <a:schemeClr val="tx2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8958" y="490243"/>
            <a:ext cx="2052383" cy="31671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2023-02-28</a:t>
            </a:fld>
            <a:endParaRPr lang="pl-PL" dirty="0"/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265080E1-D4B5-4121-AC77-601689E39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Obraz 18" descr="Obraz zawierający tekst&#10;&#10;Opis wygenerowany automatycznie">
            <a:extLst>
              <a:ext uri="{FF2B5EF4-FFF2-40B4-BE49-F238E27FC236}">
                <a16:creationId xmlns:a16="http://schemas.microsoft.com/office/drawing/2014/main" id="{06556EAA-6E83-4947-9C46-3D9C2DA8905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8F3B5FCC-9E9B-46EA-869A-332359BBDE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7D6ECFD9-FD8D-43ED-949C-21A0983C597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7E619B97-5C80-4C40-AB7A-5E57AC44508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0511" y="1290527"/>
            <a:ext cx="409961" cy="288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A877228D-3FF9-4542-A45F-814912ED080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8E123CD2-A590-42A0-A129-16C91D082C71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892E4F27-EF89-4F85-90D5-EAD0F754FE2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6" name="Obraz 25">
            <a:extLst>
              <a:ext uri="{FF2B5EF4-FFF2-40B4-BE49-F238E27FC236}">
                <a16:creationId xmlns:a16="http://schemas.microsoft.com/office/drawing/2014/main" id="{C76B7823-329C-43A4-81F4-C5229160835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9468CD13-5D09-4E52-B222-3BDE2B72392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28" name="Obraz 27">
            <a:extLst>
              <a:ext uri="{FF2B5EF4-FFF2-40B4-BE49-F238E27FC236}">
                <a16:creationId xmlns:a16="http://schemas.microsoft.com/office/drawing/2014/main" id="{A1428C83-8689-4F1B-B4F6-6CEEB01AEC2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3220" y="531095"/>
            <a:ext cx="359071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3D1E3E94-40D0-490E-AB37-768EA0D836B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388CA3E4-D2B5-49BA-B364-D2702C3D4E0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5336" y="1250549"/>
            <a:ext cx="321553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7F545AF8-DE28-411F-B0C9-3F819537CF6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4637" y="1269736"/>
            <a:ext cx="381000" cy="34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10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127223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69852" y="1796072"/>
            <a:ext cx="4720891" cy="4245627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255" y="1795869"/>
            <a:ext cx="4720891" cy="424581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739742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rostokąt 12">
            <a:extLst>
              <a:ext uri="{FF2B5EF4-FFF2-40B4-BE49-F238E27FC236}">
                <a16:creationId xmlns:a16="http://schemas.microsoft.com/office/drawing/2014/main" id="{5E9BB4E7-FE88-415F-B144-F3AA7B873452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Symbol zastępczy obrazu 10">
            <a:extLst>
              <a:ext uri="{FF2B5EF4-FFF2-40B4-BE49-F238E27FC236}">
                <a16:creationId xmlns:a16="http://schemas.microsoft.com/office/drawing/2014/main" id="{98E2A229-10BD-459F-95B9-A042854EF0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15" name="Obraz 14" descr="Obraz zawierający tekst&#10;&#10;Opis wygenerowany automatycznie">
            <a:extLst>
              <a:ext uri="{FF2B5EF4-FFF2-40B4-BE49-F238E27FC236}">
                <a16:creationId xmlns:a16="http://schemas.microsoft.com/office/drawing/2014/main" id="{83698ECF-4DE2-4872-BEA1-7B41E86091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16" name="Tytuł 1">
            <a:extLst>
              <a:ext uri="{FF2B5EF4-FFF2-40B4-BE49-F238E27FC236}">
                <a16:creationId xmlns:a16="http://schemas.microsoft.com/office/drawing/2014/main" id="{8892BEB9-B380-4EC4-89ED-7370C564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427415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85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74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rostokąt 35">
            <a:extLst>
              <a:ext uri="{FF2B5EF4-FFF2-40B4-BE49-F238E27FC236}">
                <a16:creationId xmlns:a16="http://schemas.microsoft.com/office/drawing/2014/main" id="{73720C23-52C4-42F9-AFFA-2CB72C086FDA}"/>
              </a:ext>
            </a:extLst>
          </p:cNvPr>
          <p:cNvSpPr/>
          <p:nvPr userDrawn="1"/>
        </p:nvSpPr>
        <p:spPr>
          <a:xfrm>
            <a:off x="1025525" y="1983573"/>
            <a:ext cx="9995816" cy="3630062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Prostokąt 25">
            <a:extLst>
              <a:ext uri="{FF2B5EF4-FFF2-40B4-BE49-F238E27FC236}">
                <a16:creationId xmlns:a16="http://schemas.microsoft.com/office/drawing/2014/main" id="{10F7DB82-6179-42CB-99C0-273481EF3080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8" name="Obraz 27" descr="Obraz zawierający tekst&#10;&#10;Opis wygenerowany automatycznie">
            <a:extLst>
              <a:ext uri="{FF2B5EF4-FFF2-40B4-BE49-F238E27FC236}">
                <a16:creationId xmlns:a16="http://schemas.microsoft.com/office/drawing/2014/main" id="{E8C14976-2B03-43BA-8F1B-5739BB9F3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10374C42-5BFE-4A14-A238-E04605B335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0DD3FBDB-D4C5-4E3D-83FB-9E249690CF5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34" name="Obraz 33">
            <a:extLst>
              <a:ext uri="{FF2B5EF4-FFF2-40B4-BE49-F238E27FC236}">
                <a16:creationId xmlns:a16="http://schemas.microsoft.com/office/drawing/2014/main" id="{501A1CB4-390B-45D5-B507-D67E08C1188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3944" y="594790"/>
            <a:ext cx="1080000" cy="9712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0332" y="2785254"/>
            <a:ext cx="9031400" cy="986800"/>
          </a:xfrm>
        </p:spPr>
        <p:txBody>
          <a:bodyPr anchor="t" anchorCtr="0">
            <a:normAutofit/>
          </a:bodyPr>
          <a:lstStyle>
            <a:lvl1pPr algn="l">
              <a:lnSpc>
                <a:spcPts val="3629"/>
              </a:lnSpc>
              <a:defRPr sz="290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345" y="4410532"/>
            <a:ext cx="9031311" cy="979756"/>
          </a:xfrm>
        </p:spPr>
        <p:txBody>
          <a:bodyPr>
            <a:normAutofit/>
          </a:bodyPr>
          <a:lstStyle>
            <a:lvl1pPr marL="0" indent="0" algn="l">
              <a:lnSpc>
                <a:spcPts val="3175"/>
              </a:lnSpc>
              <a:buNone/>
              <a:defRPr sz="2540" b="1">
                <a:solidFill>
                  <a:schemeClr val="tx2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8958" y="490243"/>
            <a:ext cx="2052383" cy="31671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2023-02-28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6083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ymbol zastępczy obrazu 17">
            <a:extLst>
              <a:ext uri="{FF2B5EF4-FFF2-40B4-BE49-F238E27FC236}">
                <a16:creationId xmlns:a16="http://schemas.microsoft.com/office/drawing/2014/main" id="{B548DA29-C563-4D61-8054-8FCB3676FB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8141270" cy="4629319"/>
          </a:xfrm>
          <a:custGeom>
            <a:avLst/>
            <a:gdLst>
              <a:gd name="connsiteX0" fmla="*/ 0 w 8141270"/>
              <a:gd name="connsiteY0" fmla="*/ 0 h 4629319"/>
              <a:gd name="connsiteX1" fmla="*/ 8141270 w 8141270"/>
              <a:gd name="connsiteY1" fmla="*/ 0 h 4629319"/>
              <a:gd name="connsiteX2" fmla="*/ 8141270 w 8141270"/>
              <a:gd name="connsiteY2" fmla="*/ 3909319 h 4629319"/>
              <a:gd name="connsiteX3" fmla="*/ 4181270 w 8141270"/>
              <a:gd name="connsiteY3" fmla="*/ 3909319 h 4629319"/>
              <a:gd name="connsiteX4" fmla="*/ 4181270 w 8141270"/>
              <a:gd name="connsiteY4" fmla="*/ 4629319 h 4629319"/>
              <a:gd name="connsiteX5" fmla="*/ 0 w 8141270"/>
              <a:gd name="connsiteY5" fmla="*/ 4629319 h 4629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41270" h="4629319">
                <a:moveTo>
                  <a:pt x="0" y="0"/>
                </a:moveTo>
                <a:lnTo>
                  <a:pt x="8141270" y="0"/>
                </a:lnTo>
                <a:lnTo>
                  <a:pt x="8141270" y="3909319"/>
                </a:lnTo>
                <a:lnTo>
                  <a:pt x="4181270" y="3909319"/>
                </a:lnTo>
                <a:lnTo>
                  <a:pt x="4181270" y="4629319"/>
                </a:lnTo>
                <a:lnTo>
                  <a:pt x="0" y="46293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0199" y="489652"/>
            <a:ext cx="2052383" cy="332686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2023-02-28</a:t>
            </a:fld>
            <a:endParaRPr lang="pl-PL" dirty="0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170707E0-6EA5-4E7F-A076-D9AF20F58364}"/>
              </a:ext>
            </a:extLst>
          </p:cNvPr>
          <p:cNvSpPr/>
          <p:nvPr userDrawn="1"/>
        </p:nvSpPr>
        <p:spPr>
          <a:xfrm>
            <a:off x="4182044" y="3909236"/>
            <a:ext cx="8009956" cy="1799636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48CBCFF-0010-4469-A215-D3AD08162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102" y="4741814"/>
            <a:ext cx="7368608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pic>
        <p:nvPicPr>
          <p:cNvPr id="16" name="Obraz 15" descr="Obraz zawierający tekst&#10;&#10;Opis wygenerowany automatycznie">
            <a:extLst>
              <a:ext uri="{FF2B5EF4-FFF2-40B4-BE49-F238E27FC236}">
                <a16:creationId xmlns:a16="http://schemas.microsoft.com/office/drawing/2014/main" id="{FB77C037-5D6A-47CB-9B55-BC8F7AAAD1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044" y="3909236"/>
            <a:ext cx="3959225" cy="72009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F5589D56-BEE4-4B85-94EF-C4D47E962A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7862" y="5873940"/>
            <a:ext cx="8296276" cy="89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32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id="{931C5B7E-FF81-4C0B-9649-53EACDCF26E1}"/>
              </a:ext>
            </a:extLst>
          </p:cNvPr>
          <p:cNvSpPr/>
          <p:nvPr userDrawn="1"/>
        </p:nvSpPr>
        <p:spPr>
          <a:xfrm>
            <a:off x="2832783" y="3815369"/>
            <a:ext cx="8441051" cy="20831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677C6BD7-C635-4E89-AD92-E2CFA5EC084E}"/>
              </a:ext>
            </a:extLst>
          </p:cNvPr>
          <p:cNvGrpSpPr/>
          <p:nvPr userDrawn="1"/>
        </p:nvGrpSpPr>
        <p:grpSpPr>
          <a:xfrm>
            <a:off x="2832784" y="3813150"/>
            <a:ext cx="6233685" cy="359395"/>
            <a:chOff x="2832785" y="3973019"/>
            <a:chExt cx="4679948" cy="359395"/>
          </a:xfrm>
        </p:grpSpPr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167ED945-9D3C-4682-8442-348B284835CE}"/>
                </a:ext>
              </a:extLst>
            </p:cNvPr>
            <p:cNvSpPr/>
            <p:nvPr userDrawn="1"/>
          </p:nvSpPr>
          <p:spPr>
            <a:xfrm>
              <a:off x="3912284" y="3973019"/>
              <a:ext cx="3600449" cy="359395"/>
            </a:xfrm>
            <a:prstGeom prst="rect">
              <a:avLst/>
            </a:prstGeom>
            <a:solidFill>
              <a:srgbClr val="0052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7" name="Prostokąt 16">
              <a:extLst>
                <a:ext uri="{FF2B5EF4-FFF2-40B4-BE49-F238E27FC236}">
                  <a16:creationId xmlns:a16="http://schemas.microsoft.com/office/drawing/2014/main" id="{932CF1BB-40D2-4394-9F0F-290A1519413F}"/>
                </a:ext>
              </a:extLst>
            </p:cNvPr>
            <p:cNvSpPr/>
            <p:nvPr userDrawn="1"/>
          </p:nvSpPr>
          <p:spPr>
            <a:xfrm>
              <a:off x="2832785" y="3973019"/>
              <a:ext cx="1079500" cy="3587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82A1BC7-32BA-43C1-8EA9-D56941903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3146" y="4447221"/>
            <a:ext cx="7695247" cy="1268392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id="{B027534C-189F-4DE1-81AD-1A68EC636E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5200" y="4"/>
            <a:ext cx="8141270" cy="4174759"/>
          </a:xfrm>
          <a:custGeom>
            <a:avLst/>
            <a:gdLst>
              <a:gd name="connsiteX0" fmla="*/ 0 w 8141270"/>
              <a:gd name="connsiteY0" fmla="*/ 0 h 4320000"/>
              <a:gd name="connsiteX1" fmla="*/ 8141270 w 8141270"/>
              <a:gd name="connsiteY1" fmla="*/ 0 h 4320000"/>
              <a:gd name="connsiteX2" fmla="*/ 8141270 w 8141270"/>
              <a:gd name="connsiteY2" fmla="*/ 3964391 h 4320000"/>
              <a:gd name="connsiteX3" fmla="*/ 6584309 w 8141270"/>
              <a:gd name="connsiteY3" fmla="*/ 3964391 h 4320000"/>
              <a:gd name="connsiteX4" fmla="*/ 6584309 w 8141270"/>
              <a:gd name="connsiteY4" fmla="*/ 3964390 h 4320000"/>
              <a:gd name="connsiteX5" fmla="*/ 2983861 w 8141270"/>
              <a:gd name="connsiteY5" fmla="*/ 3964390 h 4320000"/>
              <a:gd name="connsiteX6" fmla="*/ 2983861 w 8141270"/>
              <a:gd name="connsiteY6" fmla="*/ 3964389 h 4320000"/>
              <a:gd name="connsiteX7" fmla="*/ 1904362 w 8141270"/>
              <a:gd name="connsiteY7" fmla="*/ 3964389 h 4320000"/>
              <a:gd name="connsiteX8" fmla="*/ 1904362 w 8141270"/>
              <a:gd name="connsiteY8" fmla="*/ 3964391 h 4320000"/>
              <a:gd name="connsiteX9" fmla="*/ 1904359 w 8141270"/>
              <a:gd name="connsiteY9" fmla="*/ 3964391 h 4320000"/>
              <a:gd name="connsiteX10" fmla="*/ 1904359 w 8141270"/>
              <a:gd name="connsiteY10" fmla="*/ 4320000 h 4320000"/>
              <a:gd name="connsiteX11" fmla="*/ 0 w 8141270"/>
              <a:gd name="connsiteY11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270" h="4320000">
                <a:moveTo>
                  <a:pt x="0" y="0"/>
                </a:moveTo>
                <a:lnTo>
                  <a:pt x="8141270" y="0"/>
                </a:lnTo>
                <a:lnTo>
                  <a:pt x="8141270" y="3964391"/>
                </a:lnTo>
                <a:lnTo>
                  <a:pt x="6584309" y="3964391"/>
                </a:lnTo>
                <a:lnTo>
                  <a:pt x="6584309" y="3964390"/>
                </a:lnTo>
                <a:lnTo>
                  <a:pt x="2983861" y="3964390"/>
                </a:lnTo>
                <a:lnTo>
                  <a:pt x="2983861" y="3964389"/>
                </a:lnTo>
                <a:lnTo>
                  <a:pt x="1904362" y="3964389"/>
                </a:lnTo>
                <a:lnTo>
                  <a:pt x="1904362" y="3964391"/>
                </a:lnTo>
                <a:lnTo>
                  <a:pt x="1904359" y="3964391"/>
                </a:lnTo>
                <a:lnTo>
                  <a:pt x="1904359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31411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id="{931C5B7E-FF81-4C0B-9649-53EACDCF26E1}"/>
              </a:ext>
            </a:extLst>
          </p:cNvPr>
          <p:cNvSpPr/>
          <p:nvPr userDrawn="1"/>
        </p:nvSpPr>
        <p:spPr>
          <a:xfrm>
            <a:off x="2832783" y="3815369"/>
            <a:ext cx="8441051" cy="2083123"/>
          </a:xfrm>
          <a:prstGeom prst="rect">
            <a:avLst/>
          </a:prstGeom>
          <a:solidFill>
            <a:srgbClr val="F2C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167ED945-9D3C-4682-8442-348B284835CE}"/>
              </a:ext>
            </a:extLst>
          </p:cNvPr>
          <p:cNvSpPr/>
          <p:nvPr userDrawn="1"/>
        </p:nvSpPr>
        <p:spPr>
          <a:xfrm>
            <a:off x="4270675" y="3813150"/>
            <a:ext cx="4795794" cy="359395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932CF1BB-40D2-4394-9F0F-290A1519413F}"/>
              </a:ext>
            </a:extLst>
          </p:cNvPr>
          <p:cNvSpPr/>
          <p:nvPr userDrawn="1"/>
        </p:nvSpPr>
        <p:spPr>
          <a:xfrm>
            <a:off x="2832784" y="3813150"/>
            <a:ext cx="1437893" cy="358777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2A1BC7-32BA-43C1-8EA9-D569419034E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193146" y="4447221"/>
            <a:ext cx="7695247" cy="1268392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id="{B027534C-189F-4DE1-81AD-1A68EC636E87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925200" y="4"/>
            <a:ext cx="8141270" cy="4174759"/>
          </a:xfrm>
          <a:custGeom>
            <a:avLst/>
            <a:gdLst>
              <a:gd name="connsiteX0" fmla="*/ 0 w 8141270"/>
              <a:gd name="connsiteY0" fmla="*/ 0 h 4320000"/>
              <a:gd name="connsiteX1" fmla="*/ 8141270 w 8141270"/>
              <a:gd name="connsiteY1" fmla="*/ 0 h 4320000"/>
              <a:gd name="connsiteX2" fmla="*/ 8141270 w 8141270"/>
              <a:gd name="connsiteY2" fmla="*/ 3964391 h 4320000"/>
              <a:gd name="connsiteX3" fmla="*/ 6584309 w 8141270"/>
              <a:gd name="connsiteY3" fmla="*/ 3964391 h 4320000"/>
              <a:gd name="connsiteX4" fmla="*/ 6584309 w 8141270"/>
              <a:gd name="connsiteY4" fmla="*/ 3964390 h 4320000"/>
              <a:gd name="connsiteX5" fmla="*/ 2983861 w 8141270"/>
              <a:gd name="connsiteY5" fmla="*/ 3964390 h 4320000"/>
              <a:gd name="connsiteX6" fmla="*/ 2983861 w 8141270"/>
              <a:gd name="connsiteY6" fmla="*/ 3964389 h 4320000"/>
              <a:gd name="connsiteX7" fmla="*/ 1904362 w 8141270"/>
              <a:gd name="connsiteY7" fmla="*/ 3964389 h 4320000"/>
              <a:gd name="connsiteX8" fmla="*/ 1904362 w 8141270"/>
              <a:gd name="connsiteY8" fmla="*/ 3964391 h 4320000"/>
              <a:gd name="connsiteX9" fmla="*/ 1904359 w 8141270"/>
              <a:gd name="connsiteY9" fmla="*/ 3964391 h 4320000"/>
              <a:gd name="connsiteX10" fmla="*/ 1904359 w 8141270"/>
              <a:gd name="connsiteY10" fmla="*/ 4320000 h 4320000"/>
              <a:gd name="connsiteX11" fmla="*/ 0 w 8141270"/>
              <a:gd name="connsiteY11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270" h="4320000">
                <a:moveTo>
                  <a:pt x="0" y="0"/>
                </a:moveTo>
                <a:lnTo>
                  <a:pt x="8141270" y="0"/>
                </a:lnTo>
                <a:lnTo>
                  <a:pt x="8141270" y="3964391"/>
                </a:lnTo>
                <a:lnTo>
                  <a:pt x="6584309" y="3964391"/>
                </a:lnTo>
                <a:lnTo>
                  <a:pt x="6584309" y="3964390"/>
                </a:lnTo>
                <a:lnTo>
                  <a:pt x="2983861" y="3964390"/>
                </a:lnTo>
                <a:lnTo>
                  <a:pt x="2983861" y="3964389"/>
                </a:lnTo>
                <a:lnTo>
                  <a:pt x="1904362" y="3964389"/>
                </a:lnTo>
                <a:lnTo>
                  <a:pt x="1904362" y="3964391"/>
                </a:lnTo>
                <a:lnTo>
                  <a:pt x="1904359" y="3964391"/>
                </a:lnTo>
                <a:lnTo>
                  <a:pt x="1904359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76240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id="{931C5B7E-FF81-4C0B-9649-53EACDCF26E1}"/>
              </a:ext>
            </a:extLst>
          </p:cNvPr>
          <p:cNvSpPr/>
          <p:nvPr userDrawn="1"/>
        </p:nvSpPr>
        <p:spPr>
          <a:xfrm>
            <a:off x="2832783" y="3815369"/>
            <a:ext cx="8441051" cy="20831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167ED945-9D3C-4682-8442-348B284835CE}"/>
              </a:ext>
            </a:extLst>
          </p:cNvPr>
          <p:cNvSpPr/>
          <p:nvPr userDrawn="1"/>
        </p:nvSpPr>
        <p:spPr>
          <a:xfrm>
            <a:off x="4270675" y="3813150"/>
            <a:ext cx="4795794" cy="359395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932CF1BB-40D2-4394-9F0F-290A1519413F}"/>
              </a:ext>
            </a:extLst>
          </p:cNvPr>
          <p:cNvSpPr/>
          <p:nvPr userDrawn="1"/>
        </p:nvSpPr>
        <p:spPr>
          <a:xfrm>
            <a:off x="2832784" y="3813150"/>
            <a:ext cx="1437893" cy="358777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2A1BC7-32BA-43C1-8EA9-D569419034E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193146" y="4447221"/>
            <a:ext cx="7695247" cy="1268392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id="{B027534C-189F-4DE1-81AD-1A68EC636E87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925200" y="4"/>
            <a:ext cx="8141270" cy="4174759"/>
          </a:xfrm>
          <a:custGeom>
            <a:avLst/>
            <a:gdLst>
              <a:gd name="connsiteX0" fmla="*/ 0 w 8141270"/>
              <a:gd name="connsiteY0" fmla="*/ 0 h 4320000"/>
              <a:gd name="connsiteX1" fmla="*/ 8141270 w 8141270"/>
              <a:gd name="connsiteY1" fmla="*/ 0 h 4320000"/>
              <a:gd name="connsiteX2" fmla="*/ 8141270 w 8141270"/>
              <a:gd name="connsiteY2" fmla="*/ 3964391 h 4320000"/>
              <a:gd name="connsiteX3" fmla="*/ 6584309 w 8141270"/>
              <a:gd name="connsiteY3" fmla="*/ 3964391 h 4320000"/>
              <a:gd name="connsiteX4" fmla="*/ 6584309 w 8141270"/>
              <a:gd name="connsiteY4" fmla="*/ 3964390 h 4320000"/>
              <a:gd name="connsiteX5" fmla="*/ 2983861 w 8141270"/>
              <a:gd name="connsiteY5" fmla="*/ 3964390 h 4320000"/>
              <a:gd name="connsiteX6" fmla="*/ 2983861 w 8141270"/>
              <a:gd name="connsiteY6" fmla="*/ 3964389 h 4320000"/>
              <a:gd name="connsiteX7" fmla="*/ 1904362 w 8141270"/>
              <a:gd name="connsiteY7" fmla="*/ 3964389 h 4320000"/>
              <a:gd name="connsiteX8" fmla="*/ 1904362 w 8141270"/>
              <a:gd name="connsiteY8" fmla="*/ 3964391 h 4320000"/>
              <a:gd name="connsiteX9" fmla="*/ 1904359 w 8141270"/>
              <a:gd name="connsiteY9" fmla="*/ 3964391 h 4320000"/>
              <a:gd name="connsiteX10" fmla="*/ 1904359 w 8141270"/>
              <a:gd name="connsiteY10" fmla="*/ 4320000 h 4320000"/>
              <a:gd name="connsiteX11" fmla="*/ 0 w 8141270"/>
              <a:gd name="connsiteY11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270" h="4320000">
                <a:moveTo>
                  <a:pt x="0" y="0"/>
                </a:moveTo>
                <a:lnTo>
                  <a:pt x="8141270" y="0"/>
                </a:lnTo>
                <a:lnTo>
                  <a:pt x="8141270" y="3964391"/>
                </a:lnTo>
                <a:lnTo>
                  <a:pt x="6584309" y="3964391"/>
                </a:lnTo>
                <a:lnTo>
                  <a:pt x="6584309" y="3964390"/>
                </a:lnTo>
                <a:lnTo>
                  <a:pt x="2983861" y="3964390"/>
                </a:lnTo>
                <a:lnTo>
                  <a:pt x="2983861" y="3964389"/>
                </a:lnTo>
                <a:lnTo>
                  <a:pt x="1904362" y="3964389"/>
                </a:lnTo>
                <a:lnTo>
                  <a:pt x="1904362" y="3964391"/>
                </a:lnTo>
                <a:lnTo>
                  <a:pt x="1904359" y="3964391"/>
                </a:lnTo>
                <a:lnTo>
                  <a:pt x="1904359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2101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2879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69852" y="1796072"/>
            <a:ext cx="4720891" cy="424562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255" y="1795869"/>
            <a:ext cx="4720891" cy="424581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68935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9" y="816316"/>
            <a:ext cx="4926147" cy="97975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0" y="1796072"/>
            <a:ext cx="4926582" cy="424561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816567"/>
            <a:ext cx="5685980" cy="308277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73929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9419" y="816316"/>
            <a:ext cx="9852728" cy="97975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9854" y="1796072"/>
            <a:ext cx="9852729" cy="42456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169812" y="0"/>
            <a:ext cx="1232383" cy="162738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402195" y="0"/>
            <a:ext cx="8619951" cy="162738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89804" y="6368269"/>
            <a:ext cx="1231537" cy="163293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907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218423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14" r:id="rId5"/>
    <p:sldLayoutId id="214748381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</p:sldLayoutIdLst>
  <p:hf hdr="0" ftr="0"/>
  <p:txStyles>
    <p:titleStyle>
      <a:lvl1pPr algn="l" defTabSz="914406" rtl="0" eaLnBrk="1" latinLnBrk="0" hangingPunct="1">
        <a:lnSpc>
          <a:spcPts val="3266"/>
        </a:lnSpc>
        <a:spcBef>
          <a:spcPct val="0"/>
        </a:spcBef>
        <a:buNone/>
        <a:defRPr sz="254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28602" indent="-228602" algn="l" defTabSz="914406" rtl="0" eaLnBrk="1" latinLnBrk="0" hangingPunct="1">
        <a:lnSpc>
          <a:spcPts val="2177"/>
        </a:lnSpc>
        <a:spcBef>
          <a:spcPts val="1000"/>
        </a:spcBef>
        <a:buClr>
          <a:schemeClr val="accent1"/>
        </a:buClr>
        <a:buFontTx/>
        <a:buBlip>
          <a:blip r:embed="rId16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685804" indent="-228602" algn="l" defTabSz="914406" rtl="0" eaLnBrk="1" latinLnBrk="0" hangingPunct="1">
        <a:lnSpc>
          <a:spcPts val="2177"/>
        </a:lnSpc>
        <a:spcBef>
          <a:spcPts val="500"/>
        </a:spcBef>
        <a:buFontTx/>
        <a:buBlip>
          <a:blip r:embed="rId17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143008" indent="-228602" algn="l" defTabSz="914406" rtl="0" eaLnBrk="1" latinLnBrk="0" hangingPunct="1">
        <a:lnSpc>
          <a:spcPts val="2177"/>
        </a:lnSpc>
        <a:spcBef>
          <a:spcPts val="500"/>
        </a:spcBef>
        <a:buFontTx/>
        <a:buBlip>
          <a:blip r:embed="rId18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600210" indent="-228602" algn="l" defTabSz="914406" rtl="0" eaLnBrk="1" latinLnBrk="0" hangingPunct="1">
        <a:lnSpc>
          <a:spcPts val="2177"/>
        </a:lnSpc>
        <a:spcBef>
          <a:spcPts val="500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057413" indent="-228602" algn="l" defTabSz="914406" rtl="0" eaLnBrk="1" latinLnBrk="0" hangingPunct="1">
        <a:lnSpc>
          <a:spcPts val="2177"/>
        </a:lnSpc>
        <a:spcBef>
          <a:spcPts val="500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514617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19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2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25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6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9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2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5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8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21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24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>
          <p15:clr>
            <a:srgbClr val="F26B43"/>
          </p15:clr>
        </p15:guide>
        <p15:guide id="2" pos="419">
          <p15:clr>
            <a:srgbClr val="F26B43"/>
          </p15:clr>
        </p15:guide>
        <p15:guide id="3" pos="646">
          <p15:clr>
            <a:srgbClr val="F26B43"/>
          </p15:clr>
        </p15:guide>
        <p15:guide id="4" pos="873">
          <p15:clr>
            <a:srgbClr val="F26B43"/>
          </p15:clr>
        </p15:guide>
        <p15:guide id="5" pos="1100">
          <p15:clr>
            <a:srgbClr val="F26B43"/>
          </p15:clr>
        </p15:guide>
        <p15:guide id="6" pos="1327">
          <p15:clr>
            <a:srgbClr val="F26B43"/>
          </p15:clr>
        </p15:guide>
        <p15:guide id="7" pos="1553">
          <p15:clr>
            <a:srgbClr val="F26B43"/>
          </p15:clr>
        </p15:guide>
        <p15:guide id="8" pos="1780">
          <p15:clr>
            <a:srgbClr val="F26B43"/>
          </p15:clr>
        </p15:guide>
        <p15:guide id="9" pos="2007">
          <p15:clr>
            <a:srgbClr val="F26B43"/>
          </p15:clr>
        </p15:guide>
        <p15:guide id="10" pos="2234">
          <p15:clr>
            <a:srgbClr val="F26B43"/>
          </p15:clr>
        </p15:guide>
        <p15:guide id="11" pos="2460">
          <p15:clr>
            <a:srgbClr val="F26B43"/>
          </p15:clr>
        </p15:guide>
        <p15:guide id="12" pos="2687">
          <p15:clr>
            <a:srgbClr val="F26B43"/>
          </p15:clr>
        </p15:guide>
        <p15:guide id="13" pos="2914">
          <p15:clr>
            <a:srgbClr val="F26B43"/>
          </p15:clr>
        </p15:guide>
        <p15:guide id="14" pos="3141">
          <p15:clr>
            <a:srgbClr val="F26B43"/>
          </p15:clr>
        </p15:guide>
        <p15:guide id="15" pos="3368">
          <p15:clr>
            <a:srgbClr val="F26B43"/>
          </p15:clr>
        </p15:guide>
        <p15:guide id="16" pos="3594">
          <p15:clr>
            <a:srgbClr val="F26B43"/>
          </p15:clr>
        </p15:guide>
        <p15:guide id="17" pos="3821">
          <p15:clr>
            <a:srgbClr val="F26B43"/>
          </p15:clr>
        </p15:guide>
        <p15:guide id="18" pos="4048">
          <p15:clr>
            <a:srgbClr val="F26B43"/>
          </p15:clr>
        </p15:guide>
        <p15:guide id="19" pos="4275">
          <p15:clr>
            <a:srgbClr val="F26B43"/>
          </p15:clr>
        </p15:guide>
        <p15:guide id="20" pos="4501">
          <p15:clr>
            <a:srgbClr val="F26B43"/>
          </p15:clr>
        </p15:guide>
        <p15:guide id="21" pos="4728">
          <p15:clr>
            <a:srgbClr val="F26B43"/>
          </p15:clr>
        </p15:guide>
        <p15:guide id="22" pos="4955">
          <p15:clr>
            <a:srgbClr val="F26B43"/>
          </p15:clr>
        </p15:guide>
        <p15:guide id="23" pos="5182">
          <p15:clr>
            <a:srgbClr val="F26B43"/>
          </p15:clr>
        </p15:guide>
        <p15:guide id="24" pos="5408">
          <p15:clr>
            <a:srgbClr val="F26B43"/>
          </p15:clr>
        </p15:guide>
        <p15:guide id="25" pos="5635">
          <p15:clr>
            <a:srgbClr val="F26B43"/>
          </p15:clr>
        </p15:guide>
        <p15:guide id="26" pos="5862">
          <p15:clr>
            <a:srgbClr val="F26B43"/>
          </p15:clr>
        </p15:guide>
        <p15:guide id="27" pos="6089">
          <p15:clr>
            <a:srgbClr val="F26B43"/>
          </p15:clr>
        </p15:guide>
        <p15:guide id="28" pos="6316">
          <p15:clr>
            <a:srgbClr val="F26B43"/>
          </p15:clr>
        </p15:guide>
        <p15:guide id="29" pos="6542">
          <p15:clr>
            <a:srgbClr val="F26B43"/>
          </p15:clr>
        </p15:guide>
        <p15:guide id="30" orient="horz" pos="113">
          <p15:clr>
            <a:srgbClr val="F26B43"/>
          </p15:clr>
        </p15:guide>
        <p15:guide id="31" orient="horz" pos="340">
          <p15:clr>
            <a:srgbClr val="F26B43"/>
          </p15:clr>
        </p15:guide>
        <p15:guide id="32" orient="horz" pos="567">
          <p15:clr>
            <a:srgbClr val="F26B43"/>
          </p15:clr>
        </p15:guide>
        <p15:guide id="33" orient="horz" pos="794">
          <p15:clr>
            <a:srgbClr val="F26B43"/>
          </p15:clr>
        </p15:guide>
        <p15:guide id="34" orient="horz" pos="1020">
          <p15:clr>
            <a:srgbClr val="F26B43"/>
          </p15:clr>
        </p15:guide>
        <p15:guide id="35" orient="horz" pos="1247">
          <p15:clr>
            <a:srgbClr val="F26B43"/>
          </p15:clr>
        </p15:guide>
        <p15:guide id="36" orient="horz" pos="1474">
          <p15:clr>
            <a:srgbClr val="F26B43"/>
          </p15:clr>
        </p15:guide>
        <p15:guide id="37" orient="horz" pos="1701">
          <p15:clr>
            <a:srgbClr val="F26B43"/>
          </p15:clr>
        </p15:guide>
        <p15:guide id="38" orient="horz" pos="1927">
          <p15:clr>
            <a:srgbClr val="F26B43"/>
          </p15:clr>
        </p15:guide>
        <p15:guide id="39" orient="horz" pos="2154">
          <p15:clr>
            <a:srgbClr val="F26B43"/>
          </p15:clr>
        </p15:guide>
        <p15:guide id="40" orient="horz" pos="2381">
          <p15:clr>
            <a:srgbClr val="F26B43"/>
          </p15:clr>
        </p15:guide>
        <p15:guide id="41" orient="horz" pos="2608">
          <p15:clr>
            <a:srgbClr val="F26B43"/>
          </p15:clr>
        </p15:guide>
        <p15:guide id="42" orient="horz" pos="2835">
          <p15:clr>
            <a:srgbClr val="F26B43"/>
          </p15:clr>
        </p15:guide>
        <p15:guide id="43" orient="horz" pos="3061">
          <p15:clr>
            <a:srgbClr val="F26B43"/>
          </p15:clr>
        </p15:guide>
        <p15:guide id="44" orient="horz" pos="3288">
          <p15:clr>
            <a:srgbClr val="F26B43"/>
          </p15:clr>
        </p15:guide>
        <p15:guide id="45" orient="horz" pos="3515">
          <p15:clr>
            <a:srgbClr val="F26B43"/>
          </p15:clr>
        </p15:guide>
        <p15:guide id="46" orient="horz" pos="3742">
          <p15:clr>
            <a:srgbClr val="F26B43"/>
          </p15:clr>
        </p15:guide>
        <p15:guide id="47" orient="horz" pos="3968">
          <p15:clr>
            <a:srgbClr val="F26B43"/>
          </p15:clr>
        </p15:guide>
        <p15:guide id="48" orient="horz" pos="4195">
          <p15:clr>
            <a:srgbClr val="F26B43"/>
          </p15:clr>
        </p15:guide>
        <p15:guide id="49" orient="horz" pos="4422">
          <p15:clr>
            <a:srgbClr val="F26B43"/>
          </p15:clr>
        </p15:guide>
        <p15:guide id="50" orient="horz" pos="464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69D5EF2E-C271-48B1-8E1E-FAEDAD9C56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l-PL" sz="2800" dirty="0"/>
              <a:t>INFORMACJA O HARMONOGRAMIE KONKURSÓW FERC</a:t>
            </a:r>
            <a:br>
              <a:rPr lang="pl-PL" sz="2800" b="0" dirty="0"/>
            </a:br>
            <a:endParaRPr lang="pl-PL" dirty="0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576D40BE-17F7-47BC-A1D5-C0687B817711}"/>
              </a:ext>
            </a:extLst>
          </p:cNvPr>
          <p:cNvSpPr txBox="1"/>
          <p:nvPr/>
        </p:nvSpPr>
        <p:spPr>
          <a:xfrm>
            <a:off x="8141269" y="2941274"/>
            <a:ext cx="4050731" cy="823605"/>
          </a:xfrm>
          <a:prstGeom prst="rect">
            <a:avLst/>
          </a:prstGeom>
          <a:noFill/>
        </p:spPr>
        <p:txBody>
          <a:bodyPr wrap="square" lIns="180000" rIns="144000" bIns="144000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dirty="0"/>
              <a:t>Agnieszka </a:t>
            </a:r>
            <a:r>
              <a:rPr lang="pl-PL" b="1" dirty="0" err="1"/>
              <a:t>Krauzowicz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Zastępca Dyrektora Centrum Projektów Polska Cyfrowa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FD1F2C83-70F7-7762-3124-33837B29B42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 b="5247"/>
          <a:stretch/>
        </p:blipFill>
        <p:spPr/>
      </p:pic>
    </p:spTree>
    <p:extLst>
      <p:ext uri="{BB962C8B-B14F-4D97-AF65-F5344CB8AC3E}">
        <p14:creationId xmlns:p14="http://schemas.microsoft.com/office/powerpoint/2010/main" val="2019958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E523D5E-3C07-4892-9449-5A8659838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839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E523D5E-3C07-4892-9449-5A8659838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08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E523D5E-3C07-4892-9449-5A8659838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628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E523D5E-3C07-4892-9449-5A8659838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5996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6330</TotalTime>
  <Words>20</Words>
  <Application>Microsoft Office PowerPoint</Application>
  <PresentationFormat>Panoramiczny</PresentationFormat>
  <Paragraphs>7</Paragraphs>
  <Slides>5</Slides>
  <Notes>5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9" baseType="lpstr">
      <vt:lpstr>Arial</vt:lpstr>
      <vt:lpstr>Calibri</vt:lpstr>
      <vt:lpstr>Open Sans</vt:lpstr>
      <vt:lpstr>Motyw pakietu Office</vt:lpstr>
      <vt:lpstr>INFORMACJA O HARMONOGRAMIE KONKURSÓW FERC 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Fundusze Europejskie  na Rozwój Cyfrowy</dc:title>
  <dc:creator>Aneta Rudalska</dc:creator>
  <cp:lastModifiedBy>Chełstowski Marcin</cp:lastModifiedBy>
  <cp:revision>374</cp:revision>
  <dcterms:created xsi:type="dcterms:W3CDTF">2022-02-01T15:12:20Z</dcterms:created>
  <dcterms:modified xsi:type="dcterms:W3CDTF">2023-02-28T07:12:42Z</dcterms:modified>
</cp:coreProperties>
</file>